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74"/>
  </p:notesMasterIdLst>
  <p:handoutMasterIdLst>
    <p:handoutMasterId r:id="rId375"/>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354" r:id="rId231"/>
    <p:sldId id="1355" r:id="rId232"/>
    <p:sldId id="1356" r:id="rId233"/>
    <p:sldId id="1357" r:id="rId234"/>
    <p:sldId id="1358" r:id="rId235"/>
    <p:sldId id="1112" r:id="rId236"/>
    <p:sldId id="1113" r:id="rId237"/>
    <p:sldId id="1114" r:id="rId238"/>
    <p:sldId id="1115" r:id="rId239"/>
    <p:sldId id="1116" r:id="rId240"/>
    <p:sldId id="1117" r:id="rId241"/>
    <p:sldId id="1118" r:id="rId242"/>
    <p:sldId id="1119" r:id="rId243"/>
    <p:sldId id="1120" r:id="rId244"/>
    <p:sldId id="1124" r:id="rId245"/>
    <p:sldId id="1121" r:id="rId246"/>
    <p:sldId id="1122" r:id="rId247"/>
    <p:sldId id="1123" r:id="rId248"/>
    <p:sldId id="1004" r:id="rId249"/>
    <p:sldId id="1005" r:id="rId250"/>
    <p:sldId id="1006" r:id="rId251"/>
    <p:sldId id="1125" r:id="rId252"/>
    <p:sldId id="1126" r:id="rId253"/>
    <p:sldId id="1127" r:id="rId254"/>
    <p:sldId id="1128" r:id="rId255"/>
    <p:sldId id="1129" r:id="rId256"/>
    <p:sldId id="1130" r:id="rId257"/>
    <p:sldId id="1131" r:id="rId258"/>
    <p:sldId id="1132" r:id="rId259"/>
    <p:sldId id="1133" r:id="rId260"/>
    <p:sldId id="1134" r:id="rId261"/>
    <p:sldId id="1135" r:id="rId262"/>
    <p:sldId id="1297" r:id="rId263"/>
    <p:sldId id="1298" r:id="rId264"/>
    <p:sldId id="1301" r:id="rId265"/>
    <p:sldId id="1302" r:id="rId266"/>
    <p:sldId id="1303" r:id="rId267"/>
    <p:sldId id="1304" r:id="rId268"/>
    <p:sldId id="1305" r:id="rId269"/>
    <p:sldId id="1306" r:id="rId270"/>
    <p:sldId id="1307" r:id="rId271"/>
    <p:sldId id="1308" r:id="rId272"/>
    <p:sldId id="1309" r:id="rId273"/>
    <p:sldId id="1310" r:id="rId274"/>
    <p:sldId id="1312" r:id="rId275"/>
    <p:sldId id="1313" r:id="rId276"/>
    <p:sldId id="1314" r:id="rId277"/>
    <p:sldId id="1315" r:id="rId278"/>
    <p:sldId id="1316" r:id="rId279"/>
    <p:sldId id="1139" r:id="rId280"/>
    <p:sldId id="1140" r:id="rId281"/>
    <p:sldId id="1317" r:id="rId282"/>
    <p:sldId id="1141" r:id="rId283"/>
    <p:sldId id="1318" r:id="rId284"/>
    <p:sldId id="1320" r:id="rId285"/>
    <p:sldId id="1319" r:id="rId286"/>
    <p:sldId id="1321" r:id="rId287"/>
    <p:sldId id="1322" r:id="rId288"/>
    <p:sldId id="1323" r:id="rId289"/>
    <p:sldId id="1299" r:id="rId290"/>
    <p:sldId id="1143" r:id="rId291"/>
    <p:sldId id="1144" r:id="rId292"/>
    <p:sldId id="1145" r:id="rId293"/>
    <p:sldId id="1146" r:id="rId294"/>
    <p:sldId id="1147" r:id="rId295"/>
    <p:sldId id="1148" r:id="rId296"/>
    <p:sldId id="1149" r:id="rId297"/>
    <p:sldId id="1150" r:id="rId298"/>
    <p:sldId id="1151" r:id="rId299"/>
    <p:sldId id="1152" r:id="rId300"/>
    <p:sldId id="1153" r:id="rId301"/>
    <p:sldId id="1154" r:id="rId302"/>
    <p:sldId id="1155" r:id="rId303"/>
    <p:sldId id="1156" r:id="rId304"/>
    <p:sldId id="1157" r:id="rId305"/>
    <p:sldId id="1158" r:id="rId306"/>
    <p:sldId id="1159" r:id="rId307"/>
    <p:sldId id="1160" r:id="rId308"/>
    <p:sldId id="1161" r:id="rId309"/>
    <p:sldId id="1162" r:id="rId310"/>
    <p:sldId id="1163" r:id="rId311"/>
    <p:sldId id="1164" r:id="rId312"/>
    <p:sldId id="1165" r:id="rId313"/>
    <p:sldId id="1166" r:id="rId314"/>
    <p:sldId id="1167" r:id="rId315"/>
    <p:sldId id="1168" r:id="rId316"/>
    <p:sldId id="1169" r:id="rId317"/>
    <p:sldId id="1170" r:id="rId318"/>
    <p:sldId id="1171" r:id="rId319"/>
    <p:sldId id="1172" r:id="rId320"/>
    <p:sldId id="1173" r:id="rId321"/>
    <p:sldId id="1174" r:id="rId322"/>
    <p:sldId id="1007" r:id="rId323"/>
    <p:sldId id="1008" r:id="rId324"/>
    <p:sldId id="1009" r:id="rId325"/>
    <p:sldId id="1239" r:id="rId326"/>
    <p:sldId id="1240" r:id="rId327"/>
    <p:sldId id="1241" r:id="rId328"/>
    <p:sldId id="1242" r:id="rId329"/>
    <p:sldId id="1243" r:id="rId330"/>
    <p:sldId id="1244" r:id="rId331"/>
    <p:sldId id="1245" r:id="rId332"/>
    <p:sldId id="1254" r:id="rId333"/>
    <p:sldId id="1246" r:id="rId334"/>
    <p:sldId id="1247" r:id="rId335"/>
    <p:sldId id="1248" r:id="rId336"/>
    <p:sldId id="1249" r:id="rId337"/>
    <p:sldId id="1250" r:id="rId338"/>
    <p:sldId id="1251" r:id="rId339"/>
    <p:sldId id="1252" r:id="rId340"/>
    <p:sldId id="1253" r:id="rId341"/>
    <p:sldId id="1256" r:id="rId342"/>
    <p:sldId id="1255" r:id="rId343"/>
    <p:sldId id="1259" r:id="rId344"/>
    <p:sldId id="1260" r:id="rId345"/>
    <p:sldId id="1261" r:id="rId346"/>
    <p:sldId id="1262" r:id="rId347"/>
    <p:sldId id="1263" r:id="rId348"/>
    <p:sldId id="1264" r:id="rId349"/>
    <p:sldId id="1265" r:id="rId350"/>
    <p:sldId id="1266" r:id="rId351"/>
    <p:sldId id="1267" r:id="rId352"/>
    <p:sldId id="1268" r:id="rId353"/>
    <p:sldId id="1269" r:id="rId354"/>
    <p:sldId id="1270" r:id="rId355"/>
    <p:sldId id="1271" r:id="rId356"/>
    <p:sldId id="1272" r:id="rId357"/>
    <p:sldId id="1273" r:id="rId358"/>
    <p:sldId id="1274" r:id="rId359"/>
    <p:sldId id="1275" r:id="rId360"/>
    <p:sldId id="1276" r:id="rId361"/>
    <p:sldId id="1277" r:id="rId362"/>
    <p:sldId id="1278" r:id="rId363"/>
    <p:sldId id="1279" r:id="rId364"/>
    <p:sldId id="1280" r:id="rId365"/>
    <p:sldId id="1281" r:id="rId366"/>
    <p:sldId id="1282" r:id="rId367"/>
    <p:sldId id="1283" r:id="rId368"/>
    <p:sldId id="1285" r:id="rId369"/>
    <p:sldId id="1284" r:id="rId370"/>
    <p:sldId id="1286" r:id="rId371"/>
    <p:sldId id="1287" r:id="rId372"/>
    <p:sldId id="1288" r:id="rId373"/>
  </p:sldIdLst>
  <p:sldSz cx="10440988" cy="6858000"/>
  <p:notesSz cx="6797675" cy="9926638"/>
  <p:embeddedFontLst>
    <p:embeddedFont>
      <p:font typeface="Calvin" panose="020B0600000101010101"/>
      <p:regular r:id="rId376"/>
    </p:embeddedFont>
    <p:embeddedFont>
      <p:font typeface="Cambria Math" panose="02040503050406030204" pitchFamily="18" charset="0"/>
      <p:regular r:id="rId377"/>
    </p:embeddedFont>
    <p:embeddedFont>
      <p:font typeface="Candara" panose="020E0502030303020204" pitchFamily="34" charset="0"/>
      <p:regular r:id="rId378"/>
      <p:bold r:id="rId379"/>
      <p:italic r:id="rId380"/>
      <p:boldItalic r:id="rId381"/>
    </p:embeddedFont>
    <p:embeddedFont>
      <p:font typeface="Consolas" panose="020B0609020204030204" pitchFamily="49" charset="0"/>
      <p:regular r:id="rId382"/>
      <p:bold r:id="rId383"/>
      <p:italic r:id="rId384"/>
      <p:boldItalic r:id="rId385"/>
    </p:embeddedFont>
    <p:embeddedFont>
      <p:font typeface="Microsoft Sans Serif" panose="020B0604020202020204" pitchFamily="34" charset="0"/>
      <p:regular r:id="rId386"/>
    </p:embeddedFont>
    <p:embeddedFont>
      <p:font typeface="고도 B" panose="02000503000000020004" pitchFamily="2" charset="-127"/>
      <p:regular r:id="rId387"/>
    </p:embeddedFont>
    <p:embeddedFont>
      <p:font typeface="고도 M" panose="02000503000000020004" pitchFamily="2" charset="-127"/>
      <p:regular r:id="rId388"/>
    </p:embeddedFont>
    <p:embeddedFont>
      <p:font typeface="나눔스퀘어 ExtraBold" panose="020B0600000101010101" pitchFamily="50" charset="-127"/>
      <p:bold r:id="rId389"/>
    </p:embeddedFont>
    <p:embeddedFont>
      <p:font typeface="맑은 고딕" panose="020B0503020000020004" pitchFamily="50" charset="-127"/>
      <p:regular r:id="rId390"/>
      <p:bold r:id="rId391"/>
    </p:embeddedFont>
    <p:embeddedFont>
      <p:font typeface="맑은 고딕" panose="020B0503020000020004" pitchFamily="50" charset="-127"/>
      <p:regular r:id="rId390"/>
      <p:bold r:id="rId391"/>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2.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font" Target="fonts/font13.fntdata"/><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4.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font" Target="fonts/font15.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6.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commentAuthors" Target="commentAuthors.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presProps" Target="presProp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8.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9.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notesMaster" Target="notesMasters/notesMaster1.xml"/><Relationship Id="rId395" Type="http://schemas.openxmlformats.org/officeDocument/2006/relationships/theme" Target="theme/theme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10.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handoutMaster" Target="handoutMasters/handoutMaster1.xml"/><Relationship Id="rId396" Type="http://schemas.openxmlformats.org/officeDocument/2006/relationships/tableStyles" Target="tableStyles.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font" Target="fonts/font11.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font" Target="fonts/font12.fntdata"/><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3.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font" Target="fonts/font14.fntdata"/><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5.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font" Target="fonts/font16.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6.svg"/><Relationship Id="rId3" Type="http://schemas.openxmlformats.org/officeDocument/2006/relationships/image" Target="../media/image281.jpeg"/><Relationship Id="rId7" Type="http://schemas.openxmlformats.org/officeDocument/2006/relationships/image" Target="../media/image285.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4.svg"/><Relationship Id="rId5" Type="http://schemas.openxmlformats.org/officeDocument/2006/relationships/image" Target="../media/image283.png"/><Relationship Id="rId10" Type="http://schemas.openxmlformats.org/officeDocument/2006/relationships/image" Target="../media/image288.svg"/><Relationship Id="rId4" Type="http://schemas.openxmlformats.org/officeDocument/2006/relationships/image" Target="../media/image282.jpeg"/><Relationship Id="rId9" Type="http://schemas.openxmlformats.org/officeDocument/2006/relationships/image" Target="../media/image287.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1.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3.png"/><Relationship Id="rId17" Type="http://schemas.openxmlformats.org/officeDocument/2006/relationships/image" Target="../media/image288.svg"/><Relationship Id="rId2" Type="http://schemas.openxmlformats.org/officeDocument/2006/relationships/notesSlide" Target="../notesSlides/notesSlide217.xml"/><Relationship Id="rId16"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81.jpeg"/><Relationship Id="rId5" Type="http://schemas.openxmlformats.org/officeDocument/2006/relationships/image" Target="../media/image293.png"/><Relationship Id="rId15" Type="http://schemas.openxmlformats.org/officeDocument/2006/relationships/image" Target="../media/image286.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5.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6.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5.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4.svg"/><Relationship Id="rId5" Type="http://schemas.openxmlformats.org/officeDocument/2006/relationships/image" Target="../media/image299.png"/><Relationship Id="rId15" Type="http://schemas.openxmlformats.org/officeDocument/2006/relationships/image" Target="../media/image288.svg"/><Relationship Id="rId10" Type="http://schemas.openxmlformats.org/officeDocument/2006/relationships/image" Target="../media/image283.png"/><Relationship Id="rId4" Type="http://schemas.openxmlformats.org/officeDocument/2006/relationships/image" Target="../media/image292.png"/><Relationship Id="rId9" Type="http://schemas.openxmlformats.org/officeDocument/2006/relationships/image" Target="../media/image281.jpeg"/><Relationship Id="rId14" Type="http://schemas.openxmlformats.org/officeDocument/2006/relationships/image" Target="../media/image287.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5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5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5.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359.sv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92.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93.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1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17.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1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26.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27.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2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28.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2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29.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2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2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3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34.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35.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3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37.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38.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3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39.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3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66.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6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6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m:t>
                          </m:r>
                          <m:r>
                            <a:rPr lang="en-US" altLang="ko-KR" sz="2000" b="0" i="1" smtClean="0">
                              <a:solidFill>
                                <a:schemeClr val="tx1"/>
                              </a:solidFill>
                              <a:latin typeface="Cambria Math" panose="02040503050406030204" pitchFamily="18" charset="0"/>
                              <a:ea typeface="Cambria Math" panose="02040503050406030204" pitchFamily="18" charset="0"/>
                            </a:rPr>
                            <m:t>𝑟</m:t>
                          </m: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mc:Choice xmlns:a14="http://schemas.microsoft.com/office/drawing/2010/main"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365197" y="3927369"/>
            <a:ext cx="1307086" cy="1408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59309</TotalTime>
  <Words>33343</Words>
  <Application>Microsoft Office PowerPoint</Application>
  <PresentationFormat>사용자 지정</PresentationFormat>
  <Paragraphs>6761</Paragraphs>
  <Slides>371</Slides>
  <Notes>366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371</vt:i4>
      </vt:variant>
    </vt:vector>
  </HeadingPairs>
  <TitlesOfParts>
    <vt:vector size="386" baseType="lpstr">
      <vt:lpstr>고도 M</vt:lpstr>
      <vt:lpstr>맑은 고딕</vt:lpstr>
      <vt:lpstr>굴림</vt:lpstr>
      <vt:lpstr>Microsoft Sans Serif</vt:lpstr>
      <vt:lpstr>고도 B</vt:lpstr>
      <vt:lpstr>Cambria Math</vt:lpstr>
      <vt:lpstr>Calvin</vt:lpstr>
      <vt:lpstr>Arial</vt:lpstr>
      <vt:lpstr>나눔스퀘어 ExtraBold</vt:lpstr>
      <vt:lpstr>맑은 고딕</vt:lpstr>
      <vt:lpstr>Candara</vt:lpstr>
      <vt:lpstr>Consolas</vt:lpstr>
      <vt:lpstr>Wingdings</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3236</cp:revision>
  <dcterms:created xsi:type="dcterms:W3CDTF">2008-02-04T08:04:25Z</dcterms:created>
  <dcterms:modified xsi:type="dcterms:W3CDTF">2020-09-20T06:35:10Z</dcterms:modified>
</cp:coreProperties>
</file>